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1" r:id="rId2"/>
    <p:sldId id="265" r:id="rId3"/>
    <p:sldId id="269" r:id="rId4"/>
    <p:sldId id="268" r:id="rId5"/>
    <p:sldId id="270" r:id="rId6"/>
    <p:sldId id="271" r:id="rId7"/>
    <p:sldId id="272" r:id="rId8"/>
    <p:sldId id="291" r:id="rId9"/>
    <p:sldId id="273" r:id="rId10"/>
    <p:sldId id="274" r:id="rId11"/>
    <p:sldId id="289" r:id="rId12"/>
    <p:sldId id="290" r:id="rId13"/>
    <p:sldId id="277" r:id="rId14"/>
    <p:sldId id="278" r:id="rId15"/>
    <p:sldId id="292" r:id="rId16"/>
    <p:sldId id="279" r:id="rId17"/>
    <p:sldId id="293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88163" cy="10020300"/>
  <p:embeddedFontLst>
    <p:embeddedFont>
      <p:font typeface="Tomato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A109592-912E-4EC8-ABAD-11524B9542CD}">
          <p14:sldIdLst>
            <p14:sldId id="261"/>
            <p14:sldId id="265"/>
            <p14:sldId id="269"/>
            <p14:sldId id="268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3" d="100"/>
          <a:sy n="73" d="100"/>
        </p:scale>
        <p:origin x="-4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74F38AF-D34A-45BB-AA83-2FCDC1ED609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1C33B5B-20A5-4D57-A123-962F882EFF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A7E4EEA-49B4-4B78-9E6A-923C9DFAD939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FF6C9E4-9D43-4D5D-8733-3B97C54023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6C9E4-9D43-4D5D-8733-3B97C540230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21.01.2018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692696"/>
            <a:ext cx="5904656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rPr>
              <a:t>Проект </a:t>
            </a:r>
            <a:endParaRPr lang="ru-RU" sz="36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rPr>
              <a:t>«День рождения Деда Мороза»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rPr>
              <a:t>Выполнили</a:t>
            </a: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n w="19050">
                  <a:solidFill>
                    <a:prstClr val="white"/>
                  </a:solidFill>
                  <a:prstDash val="solid"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rPr>
              <a:t>Воспитатель 1-ой квалификационной категории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u="sng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omato" pitchFamily="2" charset="0"/>
                <a:cs typeface="Arial" charset="0"/>
              </a:rPr>
              <a:t>Елисеева С.И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b="1" dirty="0" smtClean="0">
              <a:ln w="19050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mato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omato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рождения Деда Мороза»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«Мой любимый Дед Мороз»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«Сравнение Санта- Клауса и Деда Мороза»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Рассматривание раскладушки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«Дед Мороз»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Телефонные звонки Деду Морозу с поздравлениями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 презентации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«18-ноября день рождения Деда Мороза».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 был оформлен стенд для привлечение к проектной деятельности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«Мешок Деда Мороза»,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«Помоги Деду Морозу собрать подарки», </a:t>
            </a:r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«Собери портрет Деда Мороза»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Сюжетно-ролевые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«Магазин масок»</a:t>
            </a:r>
          </a:p>
          <a:p>
            <a:pPr marL="0" indent="0" algn="ctr">
              <a:buNone/>
            </a:pPr>
            <a:endParaRPr lang="ru-RU" sz="18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391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4" cy="5145435"/>
          </a:xfrm>
        </p:spPr>
        <p:txBody>
          <a:bodyPr/>
          <a:lstStyle/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Оформление поздравительного письма (коллективная работа воспитатель и дети).</a:t>
            </a:r>
          </a:p>
          <a:p>
            <a:pPr>
              <a:buNone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Оформление поздравительных открыток ко Дню рождения (родители и дети)</a:t>
            </a:r>
          </a:p>
          <a:p>
            <a:pPr algn="ctr">
              <a:buNone/>
            </a:pPr>
            <a:endParaRPr lang="ru-RU" sz="16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-коллективная аппликация «Поздравим деда мороза»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-изготовление маска Деда Мороза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заучивание стихотворений о дедушке Морозе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-чтение сказок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«Как-то раз у елочки»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гостях у Дедушки Мороза»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«Дед Мороз в гостях у ребят»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Двигательная деятельность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«Заморожу, заморожу….», «Дед мороз», «Мороз Красный нос»</a:t>
            </a:r>
          </a:p>
          <a:p>
            <a:pPr algn="ctr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929411"/>
          </a:xfrm>
        </p:spPr>
        <p:txBody>
          <a:bodyPr/>
          <a:lstStyle/>
          <a:p>
            <a:pPr algn="ctr">
              <a:buNone/>
            </a:pPr>
            <a:endParaRPr lang="ru-RU" sz="28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поздравительных открыток к дню рождения Деда Мороза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-развлечение «День рождения Деда Мороза»</a:t>
            </a:r>
          </a:p>
          <a:p>
            <a:pPr algn="ctr">
              <a:buNone/>
            </a:pP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4726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Рассматривание раскладушки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Пользователь\Desktop\проект\IMG_20171204_1036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3648405" cy="2736304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проект\IMG_20171204_103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060848"/>
            <a:ext cx="3528392" cy="3968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68152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Поздравление по телефону </a:t>
            </a:r>
            <a:b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Деду Морозу от детей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ользователь\Desktop\проект\IMG_20171204_104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664296" cy="355239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проект\IMG_20171204_104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646295" cy="3528392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Desktop\проект\IMG_20171204_103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72815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ctr"/>
            <a:endParaRPr lang="ru-RU" sz="2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Сравнение Санта- Клауса и Деда Мороза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Пользователь\Desktop\проект\IMG-20171211-WA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«18 ноября день рождения Деда Мороза»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льзователь\Desktop\проект\IMG_20171205_1015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538736" cy="347268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проект\IMG_20171205_1019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268760"/>
            <a:ext cx="4042792" cy="468052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Стенд для привлечения родителей к проектной деятельности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esktop\проект\IMG_20171207_11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76672"/>
            <a:ext cx="4399136" cy="586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Дидактические игры</a:t>
            </a:r>
            <a:r>
              <a:rPr lang="ru-RU" sz="2800" i="1" dirty="0" smtClean="0">
                <a:solidFill>
                  <a:srgbClr val="7030A0"/>
                </a:solidFill>
              </a:rPr>
              <a:t/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«Мешок деда Мороза»</a:t>
            </a:r>
            <a:br>
              <a:rPr lang="ru-RU" sz="2800" i="1" dirty="0" smtClean="0">
                <a:solidFill>
                  <a:srgbClr val="7030A0"/>
                </a:solidFill>
              </a:rPr>
            </a:br>
            <a:r>
              <a:rPr lang="ru-RU" sz="2800" i="1" dirty="0" smtClean="0">
                <a:solidFill>
                  <a:srgbClr val="7030A0"/>
                </a:solidFill>
              </a:rPr>
              <a:t>«Собери портрет деда Мороза»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122" name="Picture 2" descr="C:\Users\Пользователь\Desktop\проект\IMG_20171205_102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561" y="2174875"/>
            <a:ext cx="2963466" cy="3951288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707" y="2320635"/>
            <a:ext cx="4460733" cy="334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Сюжетно –ролевая игры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99512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Актуальность</a:t>
            </a:r>
            <a:endParaRPr lang="ru-RU" dirty="0">
              <a:solidFill>
                <a:srgbClr val="FF0000"/>
              </a:solidFill>
              <a:latin typeface="Tomato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787208" cy="4536504"/>
          </a:xfrm>
        </p:spPr>
        <p:txBody>
          <a:bodyPr/>
          <a:lstStyle/>
          <a:p>
            <a:pPr algn="ctr">
              <a:buNone/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>
                <a:solidFill>
                  <a:srgbClr val="7030A0"/>
                </a:solidFill>
              </a:rPr>
              <a:t>Одним из важных событий в жизни ребенка является его собственное день рождения. Мы все с раннего детства до глубокой старости любим, отмечать его, и с нетерпением ждем его прихода. 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i="1" dirty="0">
                <a:solidFill>
                  <a:srgbClr val="FF0000"/>
                </a:solidFill>
              </a:rPr>
              <a:t>День рождения –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 событие, а день рождения Деда Мороза - это необычайное событие перед празднованием Нового года. Подготовка ко дню рождения Деда Мороза и его празднование подводит детей к тому, что отмечать дни рождения можно и у сказочных персонажей.</a:t>
            </a:r>
            <a:b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сегодняшний день использование приемов эмоционального стимулирования в нравственном воспитании дошкольников стоит на первом месте, к ним относятся – стихи, песни, сказки, игры, праздники, дни рождения, дни именинника, конкурсы и пр.</a:t>
            </a:r>
            <a:b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Вообще празднование дня рождения обогащает воспитательный процесс и приближает его к потребностям и интересам ребенка, поэтому оно легло в основу создания проектной деятельности для детей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средней разновозрастной группы «Пчелки»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«День рождения Деда Мороза»</a:t>
            </a:r>
          </a:p>
        </p:txBody>
      </p:sp>
    </p:spTree>
    <p:extLst>
      <p:ext uri="{BB962C8B-B14F-4D97-AF65-F5344CB8AC3E}">
        <p14:creationId xmlns="" xmlns:p14="http://schemas.microsoft.com/office/powerpoint/2010/main" val="18729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Коллективная аппликация </a:t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«Поздравим Деда Мороза»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pic>
        <p:nvPicPr>
          <p:cNvPr id="6149" name="Picture 5" descr="C:\Users\Пользователь\Desktop\проект\IMG_20171207_1058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проект\IMG-20171211-WA0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040188" cy="3030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Изготовление масок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i="1" dirty="0" smtClean="0"/>
              <a:t>«Дед мороз»</a:t>
            </a:r>
            <a:endParaRPr lang="ru-RU" sz="2800" b="1" i="1" dirty="0"/>
          </a:p>
        </p:txBody>
      </p:sp>
      <p:pic>
        <p:nvPicPr>
          <p:cNvPr id="7170" name="Picture 2" descr="C:\Users\Пользователь\Desktop\проект\IMG_20171208_1649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4040188" cy="3030141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проект\IMG_20171208_1657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7030A0"/>
                </a:solidFill>
              </a:rPr>
              <a:t>Посылка деду Морозу с новым нарядом и письма с пожеланиями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Пользователь\Desktop\проект\IMG_20171206_111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40188" cy="3030141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проект\IMG_20171207_1018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Целевая прогулка на почту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Пользователь\Desktop\проект\IMG_20171207_113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4040188" cy="3030141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проект\IMG_20171207_1139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504055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«Заморожу»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504056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«Дед Мороз- красный нос»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42" name="Picture 2" descr="C:\Users\Пользователь\Desktop\проект\IMG_20171205_103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2" y="2132856"/>
            <a:ext cx="3944177" cy="2958133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проект\IMG_20171207_1148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4135040" cy="310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>
                <a:solidFill>
                  <a:srgbClr val="7030A0"/>
                </a:solidFill>
              </a:rPr>
              <a:t>Шествие Дед Морозиков!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266" name="Picture 2" descr="C:\Users\Пользователь\Desktop\проект\IMG_20171208_1138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4040188" cy="3030141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проект\IMG_20171208_1146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9256" cy="1296144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Изготовление поздравительных открыток ко дню рождения Деда Мороза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проект\IMG_20171207_111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509" y="2852936"/>
            <a:ext cx="4128459" cy="309634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6561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«День рождения Деда Мороза»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проект\IMG-20171211-WA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2557607" cy="4104456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проект\IMG-20171211-WA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2808312" cy="4136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7160840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проект\IMG-20171211-WA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2497397" cy="4439816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проект\IMG-20171211-WA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396844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проект\IMG-20171211-WA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551470" cy="4425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204864"/>
            <a:ext cx="3672408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Цель:</a:t>
            </a:r>
            <a:endParaRPr lang="ru-RU" dirty="0">
              <a:solidFill>
                <a:srgbClr val="FF0000"/>
              </a:solidFill>
              <a:latin typeface="Tomato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88840"/>
            <a:ext cx="6995120" cy="4137323"/>
          </a:xfrm>
        </p:spPr>
        <p:txBody>
          <a:bodyPr/>
          <a:lstStyle/>
          <a:p>
            <a:pPr marL="0" indent="0" algn="ctr">
              <a:buNone/>
            </a:pPr>
            <a:endParaRPr lang="ru-RU" sz="2400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и пополнить знания детей о новом празднике день рождение Деда мороза.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18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0021-021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6876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6800800" cy="4514056"/>
          </a:xfrm>
        </p:spPr>
        <p:txBody>
          <a:bodyPr/>
          <a:lstStyle/>
          <a:p>
            <a:r>
              <a:rPr lang="ru-RU" sz="5400" b="1" u="sng" dirty="0" smtClean="0">
                <a:solidFill>
                  <a:srgbClr val="FF0000"/>
                </a:solidFill>
              </a:rPr>
              <a:t> С 13 ноября по</a:t>
            </a:r>
          </a:p>
          <a:p>
            <a:r>
              <a:rPr lang="ru-RU" sz="5400" b="1" u="sng" dirty="0" smtClean="0">
                <a:solidFill>
                  <a:srgbClr val="FF0000"/>
                </a:solidFill>
              </a:rPr>
              <a:t>12 декабря 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проходил творческий проект «День рождения Деда Мороза»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96752"/>
            <a:ext cx="6995120" cy="7920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Задачи:</a:t>
            </a:r>
            <a:endParaRPr lang="ru-RU" dirty="0">
              <a:solidFill>
                <a:srgbClr val="FF0000"/>
              </a:solidFill>
              <a:latin typeface="Tomato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16832"/>
            <a:ext cx="6995120" cy="4137323"/>
          </a:xfrm>
        </p:spPr>
        <p:txBody>
          <a:bodyPr/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в группе условия для реализации исследовательски – творческого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«День рождения Деда Мороза».</a:t>
            </a:r>
          </a:p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Способствовать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речи через выразительное чтение стихов, исполнение песен, составление рассказов о Дедушке Морозе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Развивать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детей, желание дарить подарки Деду Морозу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Воспитывать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интерес к совместной деятельности с взрослыми и сверстниками.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2218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992888" cy="8640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Вид проекта: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-конечная звезда 5"/>
          <p:cNvSpPr/>
          <p:nvPr/>
        </p:nvSpPr>
        <p:spPr>
          <a:xfrm>
            <a:off x="899592" y="2852936"/>
            <a:ext cx="2664296" cy="1831402"/>
          </a:xfrm>
          <a:prstGeom prst="star8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Краткосрочный</a:t>
            </a:r>
            <a:endParaRPr lang="ru-RU" b="1" i="1" dirty="0">
              <a:solidFill>
                <a:srgbClr val="0070C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2000" y="2204864"/>
            <a:ext cx="144016" cy="792088"/>
          </a:xfrm>
          <a:prstGeom prst="straightConnector1">
            <a:avLst/>
          </a:prstGeom>
          <a:ln cap="sq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7-конечная звезда 9"/>
          <p:cNvSpPr/>
          <p:nvPr/>
        </p:nvSpPr>
        <p:spPr>
          <a:xfrm>
            <a:off x="3708343" y="2893742"/>
            <a:ext cx="2664296" cy="1656184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Групповой</a:t>
            </a:r>
            <a:endParaRPr lang="ru-RU" b="1" i="1" dirty="0">
              <a:solidFill>
                <a:srgbClr val="7030A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660232" y="2060848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конечная звезда 3"/>
          <p:cNvSpPr/>
          <p:nvPr/>
        </p:nvSpPr>
        <p:spPr>
          <a:xfrm>
            <a:off x="6516216" y="2935796"/>
            <a:ext cx="2282552" cy="1614130"/>
          </a:xfrm>
          <a:prstGeom prst="star8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B050"/>
                </a:solidFill>
              </a:rPr>
              <a:t>Т</a:t>
            </a:r>
            <a:r>
              <a:rPr lang="ru-RU" b="1" i="1" dirty="0" smtClean="0">
                <a:solidFill>
                  <a:srgbClr val="00B050"/>
                </a:solidFill>
              </a:rPr>
              <a:t>ворческий</a:t>
            </a:r>
            <a:endParaRPr lang="ru-RU" b="1" i="1" dirty="0">
              <a:solidFill>
                <a:srgbClr val="00B05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868144" y="2276872"/>
            <a:ext cx="79208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8-конечная звезда 13"/>
          <p:cNvSpPr/>
          <p:nvPr/>
        </p:nvSpPr>
        <p:spPr>
          <a:xfrm>
            <a:off x="5220072" y="4725144"/>
            <a:ext cx="3240360" cy="1512168"/>
          </a:xfrm>
          <a:prstGeom prst="star8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Информационный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419872" y="2564904"/>
            <a:ext cx="57606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8-конечная звезда 16"/>
          <p:cNvSpPr/>
          <p:nvPr/>
        </p:nvSpPr>
        <p:spPr>
          <a:xfrm>
            <a:off x="1403648" y="4797152"/>
            <a:ext cx="2498576" cy="1202432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Практический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63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Участники проекта: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99792" y="2060848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-конечная звезда 5"/>
          <p:cNvSpPr/>
          <p:nvPr/>
        </p:nvSpPr>
        <p:spPr>
          <a:xfrm>
            <a:off x="1403648" y="2780928"/>
            <a:ext cx="2448272" cy="1656184"/>
          </a:xfrm>
          <a:prstGeom prst="star8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</a:rPr>
              <a:t>Воспитанники средней группы</a:t>
            </a:r>
            <a:endParaRPr lang="ru-RU" b="1" i="1" dirty="0">
              <a:solidFill>
                <a:srgbClr val="0000FF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860032" y="2276872"/>
            <a:ext cx="1440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-конечная звезда 8"/>
          <p:cNvSpPr/>
          <p:nvPr/>
        </p:nvSpPr>
        <p:spPr>
          <a:xfrm>
            <a:off x="3707904" y="3717032"/>
            <a:ext cx="2448272" cy="1656184"/>
          </a:xfrm>
          <a:prstGeom prst="star8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Воспитатели</a:t>
            </a:r>
            <a:endParaRPr lang="ru-RU" b="1" i="1" dirty="0">
              <a:solidFill>
                <a:srgbClr val="00B05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60232" y="2276872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-конечная звезда 11"/>
          <p:cNvSpPr/>
          <p:nvPr/>
        </p:nvSpPr>
        <p:spPr>
          <a:xfrm>
            <a:off x="6084168" y="3212976"/>
            <a:ext cx="2304256" cy="1440160"/>
          </a:xfrm>
          <a:prstGeom prst="star8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Родители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18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19256" cy="16561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Реализация видов деятельности</a:t>
            </a:r>
            <a:br>
              <a:rPr lang="ru-RU" dirty="0" smtClean="0">
                <a:solidFill>
                  <a:srgbClr val="FF0000"/>
                </a:solidFill>
                <a:latin typeface="Tomato" pitchFamily="2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-Коммуникативная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-Изобразительная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-Двигательная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-Музыкальная </a:t>
            </a:r>
            <a:r>
              <a:rPr lang="ru-RU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деятельность;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1096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omato" pitchFamily="2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5"/>
            <a:ext cx="7200800" cy="36004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omato" pitchFamily="2" charset="0"/>
              </a:rPr>
              <a:t>Ожидаемые результаты</a:t>
            </a:r>
            <a:endParaRPr lang="ru-RU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-Расширить представление детей о празднике «День рождения Деда Мороза», обогащать и активизировать словарный запас детей, вызвать чувство праздничного настроения.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5496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omato" pitchFamily="2" charset="0"/>
              </a:rPr>
              <a:t>Этапы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715200" cy="43533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</a:p>
          <a:p>
            <a:pPr marL="0" indent="0" algn="ctr">
              <a:buNone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методической и художественной литературы, иллюстративного материала и музыкального репертуара по данной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-Подбор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дидактического материала, наглядных пособий, </a:t>
            </a:r>
          </a:p>
          <a:p>
            <a:pPr marL="0" indent="0" algn="ctr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видеоматериала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раскладушки «18 ноября день рождения деда Мороза»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-Организация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по теме проекта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-Изготовление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поздравительных писем, открыток и подарков к Дню рождения Деда Мороза.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69802262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335</Words>
  <Application>Microsoft Office PowerPoint</Application>
  <PresentationFormat>Экран (4:3)</PresentationFormat>
  <Paragraphs>105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Tomato</vt:lpstr>
      <vt:lpstr>Calibri</vt:lpstr>
      <vt:lpstr>Times New Roman</vt:lpstr>
      <vt:lpstr>1_Тема Office</vt:lpstr>
      <vt:lpstr>Слайд 1</vt:lpstr>
      <vt:lpstr>Актуальность</vt:lpstr>
      <vt:lpstr>Цель:</vt:lpstr>
      <vt:lpstr>Задачи:</vt:lpstr>
      <vt:lpstr>Вид проекта:</vt:lpstr>
      <vt:lpstr>Участники проекта:</vt:lpstr>
      <vt:lpstr>Реализация видов деятельности  -Игровая деятельность; -Коммуникативная деятельность; -Изобразительная деятельность; -Двигательная деятельность; -Музыкальная деятельность; -Восприятие художественной литературы </vt:lpstr>
      <vt:lpstr> </vt:lpstr>
      <vt:lpstr>Этапы проекта:</vt:lpstr>
      <vt:lpstr>Слайд 10</vt:lpstr>
      <vt:lpstr>Слайд 11</vt:lpstr>
      <vt:lpstr>Слайд 12</vt:lpstr>
      <vt:lpstr> Рассматривание раскладушки </vt:lpstr>
      <vt:lpstr> Поздравление по телефону  Деду Морозу от детей</vt:lpstr>
      <vt:lpstr>Слайд 15</vt:lpstr>
      <vt:lpstr> Просмотр презентации  «18 ноября день рождения Деда Мороза»</vt:lpstr>
      <vt:lpstr>  Стенд для привлечения родителей к проектной деятельности</vt:lpstr>
      <vt:lpstr> Дидактические игры «Мешок деда Мороза» «Собери портрет деда Мороза» </vt:lpstr>
      <vt:lpstr> Сюжетно –ролевая игры</vt:lpstr>
      <vt:lpstr> Изобразительная деятельность Коллективная аппликация  «Поздравим Деда Мороза»  </vt:lpstr>
      <vt:lpstr> Изготовление масок   «Дед мороз»</vt:lpstr>
      <vt:lpstr> Посылка деду Морозу с новым нарядом и письма с пожеланиями</vt:lpstr>
      <vt:lpstr> Целевая прогулка на почту</vt:lpstr>
      <vt:lpstr> Подвижные игры</vt:lpstr>
      <vt:lpstr> Шествие Дед Морозиков! </vt:lpstr>
      <vt:lpstr>Работа с родителями Изготовление поздравительных открыток ко дню рождения Деда Мороза</vt:lpstr>
      <vt:lpstr>Развлечение  «День рождения Деда Мороза»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Фокина Лидия Петровна</dc:creator>
  <cp:keywords>Шаблон презентации</cp:keywords>
  <cp:lastModifiedBy>Пользователь</cp:lastModifiedBy>
  <cp:revision>119</cp:revision>
  <dcterms:created xsi:type="dcterms:W3CDTF">2014-07-06T18:18:01Z</dcterms:created>
  <dcterms:modified xsi:type="dcterms:W3CDTF">2018-01-21T09:24:40Z</dcterms:modified>
</cp:coreProperties>
</file>