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10B-72E4-4B97-ABA3-F3C5E37D8AA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48AA-EB53-464C-8DFF-F59BBC2F2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15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10B-72E4-4B97-ABA3-F3C5E37D8AA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48AA-EB53-464C-8DFF-F59BBC2F2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5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10B-72E4-4B97-ABA3-F3C5E37D8AA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48AA-EB53-464C-8DFF-F59BBC2F2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4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10B-72E4-4B97-ABA3-F3C5E37D8AA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48AA-EB53-464C-8DFF-F59BBC2F2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3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10B-72E4-4B97-ABA3-F3C5E37D8AA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48AA-EB53-464C-8DFF-F59BBC2F2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4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10B-72E4-4B97-ABA3-F3C5E37D8AA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48AA-EB53-464C-8DFF-F59BBC2F2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53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10B-72E4-4B97-ABA3-F3C5E37D8AA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48AA-EB53-464C-8DFF-F59BBC2F2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6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10B-72E4-4B97-ABA3-F3C5E37D8AA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48AA-EB53-464C-8DFF-F59BBC2F2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10B-72E4-4B97-ABA3-F3C5E37D8AA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48AA-EB53-464C-8DFF-F59BBC2F2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10B-72E4-4B97-ABA3-F3C5E37D8AA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48AA-EB53-464C-8DFF-F59BBC2F2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23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B10B-72E4-4B97-ABA3-F3C5E37D8AA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48AA-EB53-464C-8DFF-F59BBC2F2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4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EB10B-72E4-4B97-ABA3-F3C5E37D8AAE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148AA-EB53-464C-8DFF-F59BBC2F2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3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ustat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199"/>
          <a:stretch/>
        </p:blipFill>
        <p:spPr>
          <a:xfrm>
            <a:off x="0" y="13648"/>
            <a:ext cx="12282985" cy="684435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78522"/>
            <a:ext cx="12192000" cy="15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 казённое дошкольное образовательное учреждение – детский сад  «Солнышко» с. </a:t>
            </a:r>
            <a:r>
              <a:rPr lang="ru-RU" sz="14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Северотатарское</a:t>
            </a:r>
            <a:r>
              <a:rPr lang="ru-RU" sz="1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Татарского района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(МКДОУ-детский сад «Солнышко» с. </a:t>
            </a:r>
            <a:r>
              <a:rPr lang="ru-RU" sz="14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Северотатарское</a:t>
            </a:r>
            <a:r>
              <a:rPr lang="ru-RU" sz="1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632115, Российская Федерация, Новосибирская область,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Татарский район, с. </a:t>
            </a:r>
            <a:r>
              <a:rPr lang="ru-RU" sz="1400" dirty="0" err="1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Северотатарское</a:t>
            </a:r>
            <a:r>
              <a:rPr lang="ru-RU" sz="1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40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пер. Кооперативный,4тел. 383-64-52-132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400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doustat@yandex.ru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30806" y="3346645"/>
            <a:ext cx="46538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</a:t>
            </a: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Елисеева С.И-воспитатель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Чаусова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Н.В-воспитатель</a:t>
            </a:r>
          </a:p>
          <a:p>
            <a:pPr algn="r">
              <a:spcAft>
                <a:spcPts val="0"/>
              </a:spcAft>
            </a:pPr>
            <a:r>
              <a:rPr lang="ru-RU" sz="1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r">
              <a:spcAft>
                <a:spcPts val="0"/>
              </a:spcAft>
            </a:pP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Лагута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Анна,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Гильдебрант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Матвей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6036" y="1684652"/>
            <a:ext cx="888469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«Наши друзья –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эколята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раздельный сбор отходов и повторное использование материалов»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Возрастная категория: «</a:t>
            </a:r>
            <a:r>
              <a:rPr lang="ru-RU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Эколята</a:t>
            </a:r>
            <a:r>
              <a:rPr lang="ru-RU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-дошколята»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93" y="-98710"/>
            <a:ext cx="12400826" cy="6956709"/>
          </a:xfrm>
        </p:spPr>
      </p:pic>
      <p:sp>
        <p:nvSpPr>
          <p:cNvPr id="3" name="Прямоугольник 2"/>
          <p:cNvSpPr/>
          <p:nvPr/>
        </p:nvSpPr>
        <p:spPr>
          <a:xfrm>
            <a:off x="838200" y="1690688"/>
            <a:ext cx="1051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молодые защитники природы, которые дают понять детям неразрывную связь человека и природы, всю важность сохранения и охраны природы.</a:t>
            </a:r>
          </a:p>
          <a:p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Наши 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 </a:t>
            </a:r>
            <a:r>
              <a:rPr lang="ru-RU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беспокоятся о нашей природе, поэтому каждый день трудятся.</a:t>
            </a:r>
          </a:p>
          <a:p>
            <a:r>
              <a:rPr lang="ru-RU" sz="1600" i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 детей 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актуальная проблема настоящего времени. Каждый день ежедневно люди выбрасывают большое количество мусора, загрязняя окружающую среду.</a:t>
            </a:r>
          </a:p>
          <a:p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если люди начнут выбрасывать хотя бы немного поменьше мусора, то окружающая среда будет намного экологически чистой.</a:t>
            </a:r>
          </a:p>
          <a:p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Чтобы 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окружающую среду более чистой, нужно уменьшить количество выбрасываемых упаковок и другого используемого сырья (ватные диски, втулки от туалетной бумаги и </a:t>
            </a:r>
            <a:r>
              <a:rPr lang="ru-RU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им нужно дать новую жизнь, используя их вторично в виде полезных вещей.</a:t>
            </a:r>
          </a:p>
          <a:p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Вот 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наши сказочные герои- </a:t>
            </a:r>
            <a:r>
              <a:rPr lang="ru-RU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Умница, Тихоня, Шалун , Елочка, 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 такому использованному материалу новую жизнь</a:t>
            </a: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Мама одного нашего воспитанника принесла в детский сад коробочки из под смеси, мы с ребятами решили сделать органайзеры для карандашей , кисточек и </a:t>
            </a:r>
            <a:r>
              <a:rPr lang="ru-RU" sz="1600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Сказочные герои </a:t>
            </a:r>
            <a:r>
              <a:rPr lang="ru-RU" sz="1600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поддержали детей и все дружно принялись за работу. Результатом нашей работы стала «Гусеница –красавица», ребята с </a:t>
            </a:r>
            <a:r>
              <a:rPr lang="ru-RU" sz="160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удовольствием используют </a:t>
            </a: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творчества.</a:t>
            </a:r>
            <a:endParaRPr lang="ru-RU" sz="16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15" y="365125"/>
            <a:ext cx="2478775" cy="13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93" y="-98710"/>
            <a:ext cx="12400826" cy="695670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93" y="2697945"/>
            <a:ext cx="3176920" cy="2115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07" y="3916331"/>
            <a:ext cx="3714466" cy="24738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83" y="3663627"/>
            <a:ext cx="3740056" cy="24908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59" y="1562994"/>
            <a:ext cx="3725272" cy="24810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72" y="313907"/>
            <a:ext cx="4901197" cy="27535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27" y="4295289"/>
            <a:ext cx="2044226" cy="20442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909" y="3379644"/>
            <a:ext cx="1616106" cy="16161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763" l="979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2396" y="474807"/>
            <a:ext cx="2592662" cy="259266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374710" y="3118687"/>
            <a:ext cx="5790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нам понадобиться для работы???</a:t>
            </a:r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93" y="-98710"/>
            <a:ext cx="12400826" cy="695670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69" y="3911423"/>
            <a:ext cx="3530221" cy="2647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53" y="132058"/>
            <a:ext cx="4922293" cy="3691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35" y="3881723"/>
            <a:ext cx="3569821" cy="2677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2" r="63355"/>
          <a:stretch/>
        </p:blipFill>
        <p:spPr>
          <a:xfrm>
            <a:off x="919800" y="2041055"/>
            <a:ext cx="1830261" cy="26771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4" t="1487"/>
          <a:stretch/>
        </p:blipFill>
        <p:spPr>
          <a:xfrm>
            <a:off x="8909713" y="1027906"/>
            <a:ext cx="2915503" cy="271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93" y="-98710"/>
            <a:ext cx="12400826" cy="695670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t="2929" r="22998"/>
          <a:stretch/>
        </p:blipFill>
        <p:spPr>
          <a:xfrm>
            <a:off x="3884685" y="365125"/>
            <a:ext cx="3595476" cy="3934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9" t="34197" r="44687" b="26567"/>
          <a:stretch/>
        </p:blipFill>
        <p:spPr>
          <a:xfrm>
            <a:off x="1700170" y="1818403"/>
            <a:ext cx="2187719" cy="2350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t="26262" r="409" b="21798"/>
          <a:stretch/>
        </p:blipFill>
        <p:spPr>
          <a:xfrm>
            <a:off x="1532778" y="4597793"/>
            <a:ext cx="4294817" cy="17008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5" t="33820" r="-1" b="24218"/>
          <a:stretch/>
        </p:blipFill>
        <p:spPr>
          <a:xfrm>
            <a:off x="8068023" y="197081"/>
            <a:ext cx="2663206" cy="3667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6" t="33326" r="19346" b="26347"/>
          <a:stretch/>
        </p:blipFill>
        <p:spPr>
          <a:xfrm>
            <a:off x="6625256" y="3279890"/>
            <a:ext cx="2689728" cy="31099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2" r="63355"/>
          <a:stretch/>
        </p:blipFill>
        <p:spPr>
          <a:xfrm>
            <a:off x="160945" y="3342113"/>
            <a:ext cx="1585469" cy="23191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4" t="1487"/>
          <a:stretch/>
        </p:blipFill>
        <p:spPr>
          <a:xfrm>
            <a:off x="9399626" y="4299871"/>
            <a:ext cx="1704627" cy="158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37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90</Words>
  <Application>Microsoft Office PowerPoint</Application>
  <PresentationFormat>Широкоэкранный</PresentationFormat>
  <Paragraphs>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12</cp:revision>
  <dcterms:created xsi:type="dcterms:W3CDTF">2022-05-11T09:05:29Z</dcterms:created>
  <dcterms:modified xsi:type="dcterms:W3CDTF">2022-05-14T07:32:28Z</dcterms:modified>
</cp:coreProperties>
</file>