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8" r:id="rId11"/>
    <p:sldId id="264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5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5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6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4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4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7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4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0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9C3C-59E6-4717-A49A-817FB09ADEA4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CB0B-AE32-4C89-8EFE-5DAA8ECCA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1650"/>
          </a:xfrm>
        </p:spPr>
      </p:pic>
      <p:sp>
        <p:nvSpPr>
          <p:cNvPr id="7" name="Прямоугольник 6"/>
          <p:cNvSpPr/>
          <p:nvPr/>
        </p:nvSpPr>
        <p:spPr>
          <a:xfrm>
            <a:off x="1365663" y="5372134"/>
            <a:ext cx="5035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Светлана Ивановна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категории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4407" y="2530121"/>
            <a:ext cx="7980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успешный проект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краски»</a:t>
            </a:r>
            <a:endParaRPr lang="ru-RU" sz="4000" dirty="0"/>
          </a:p>
          <a:p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251" y="729627"/>
            <a:ext cx="8557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казённое дошкольное образовательное учреждение –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  «Солнышко» с. Северотатарское Татарского района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u="sng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(МКДОУ-детский сад «Солнышко» с. Северотатарское)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632115</a:t>
            </a:r>
            <a:r>
              <a:rPr lang="ru-RU" sz="1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Российская Федерация, Новосибирская область, Татарский район, </a:t>
            </a:r>
            <a:r>
              <a:rPr lang="ru-RU" sz="11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с</a:t>
            </a:r>
            <a:r>
              <a:rPr lang="ru-RU" sz="1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Северотатарское, </a:t>
            </a:r>
            <a:r>
              <a:rPr lang="ru-RU" sz="11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11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Кооперативный,4 тел. 383-64-52-132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356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48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380" y="665018"/>
            <a:ext cx="2470067" cy="29094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гровая деятельность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8" y="1218264"/>
            <a:ext cx="3101322" cy="4135095"/>
          </a:xfrm>
        </p:spPr>
      </p:pic>
      <p:sp>
        <p:nvSpPr>
          <p:cNvPr id="6" name="Прямоугольник 5"/>
          <p:cNvSpPr/>
          <p:nvPr/>
        </p:nvSpPr>
        <p:spPr>
          <a:xfrm>
            <a:off x="596379" y="5526252"/>
            <a:ext cx="4130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67" y="955964"/>
            <a:ext cx="2382379" cy="3176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77" y="4305362"/>
            <a:ext cx="2794660" cy="2095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20" y="1016310"/>
            <a:ext cx="3634041" cy="27255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96447" y="704376"/>
            <a:ext cx="29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деятельность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86097" y="3730791"/>
            <a:ext cx="418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01" y="4053775"/>
            <a:ext cx="3261026" cy="24457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66800" y="196998"/>
            <a:ext cx="2789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1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0"/>
            <a:ext cx="12192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034580" y="3511567"/>
            <a:ext cx="200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ступнями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7060" y="3645725"/>
            <a:ext cx="2430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паролоном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01" y="4015057"/>
            <a:ext cx="2969193" cy="2226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64" y="782130"/>
            <a:ext cx="3885374" cy="2914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6" y="3826671"/>
            <a:ext cx="3471553" cy="26036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97950" y="295742"/>
            <a:ext cx="413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0678" y="814863"/>
            <a:ext cx="3028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 пальчиками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6"/>
          <a:stretch/>
        </p:blipFill>
        <p:spPr>
          <a:xfrm>
            <a:off x="1530316" y="821873"/>
            <a:ext cx="3467584" cy="27391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94384" y="821021"/>
            <a:ext cx="26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 ладошками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0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2000" y="23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b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(дистанционный режим)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5800" cy="3908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в домашних условиях: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«смешивание цветов»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совместного творчества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нетрадиционной технике «Рисуем дома»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днс\Desktop\скриншоны\Screenshot_20200926_202355_com.whatsap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99" y="1292074"/>
            <a:ext cx="2295445" cy="47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84" y="1292074"/>
            <a:ext cx="2224087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4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4" y="-44533"/>
            <a:ext cx="12287004" cy="690253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9" y="2244384"/>
            <a:ext cx="4273256" cy="3204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10256" r="16572" b="27590"/>
          <a:stretch/>
        </p:blipFill>
        <p:spPr>
          <a:xfrm>
            <a:off x="4746565" y="2471554"/>
            <a:ext cx="2026108" cy="323110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2" b="13020"/>
          <a:stretch/>
        </p:blipFill>
        <p:spPr>
          <a:xfrm rot="16200000">
            <a:off x="7952814" y="1787897"/>
            <a:ext cx="2838202" cy="4484655"/>
          </a:xfrm>
        </p:spPr>
      </p:pic>
      <p:sp>
        <p:nvSpPr>
          <p:cNvPr id="12" name="Прямоугольник 11"/>
          <p:cNvSpPr/>
          <p:nvPr/>
        </p:nvSpPr>
        <p:spPr>
          <a:xfrm>
            <a:off x="3970815" y="485913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4760" y="930621"/>
            <a:ext cx="6000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достигнута, все задачи реализованы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- Проект представлен родителям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Обобщила опыт перед коллегами опыта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7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688"/>
          </a:xfrm>
        </p:spPr>
      </p:pic>
      <p:sp>
        <p:nvSpPr>
          <p:cNvPr id="3" name="Прямоугольник 2"/>
          <p:cNvSpPr/>
          <p:nvPr/>
        </p:nvSpPr>
        <p:spPr>
          <a:xfrm>
            <a:off x="35950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0082" y="1825625"/>
            <a:ext cx="7018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8800" dirty="0" smtClean="0">
                <a:solidFill>
                  <a:srgbClr val="0000FF"/>
                </a:solidFill>
              </a:rPr>
              <a:t>Спасибо за внимание… </a:t>
            </a:r>
            <a:endParaRPr lang="ru-RU" altLang="ru-RU" sz="88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9625" y="453380"/>
            <a:ext cx="126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9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7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46909" y="1268278"/>
            <a:ext cx="10106890" cy="4633171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 проекта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воспитатель, дети младшей группы, родители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 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 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сентябрь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-ноябрь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6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121" cy="6768935"/>
          </a:xfrm>
        </p:spPr>
      </p:pic>
      <p:sp>
        <p:nvSpPr>
          <p:cNvPr id="6" name="Прямоугольник 5"/>
          <p:cNvSpPr/>
          <p:nvPr/>
        </p:nvSpPr>
        <p:spPr>
          <a:xfrm>
            <a:off x="1448790" y="151805"/>
            <a:ext cx="78020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2800" b="1" i="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/>
          <a:stretch/>
        </p:blipFill>
        <p:spPr>
          <a:xfrm>
            <a:off x="1206427" y="3284305"/>
            <a:ext cx="9213026" cy="2687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905824"/>
            <a:ext cx="9949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художественно-эстетическое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обусловлена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   ФГОС ДО, в которых данное направление  рассматривается с позиций «развития предпосылок ценностно-смыслового восприятия и понимания произведений искусства, мира природы, становления эстетического отношения к окружающему миру, реализации самостоятельной творческой деятельности детей».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7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253588" y="850901"/>
            <a:ext cx="10390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проекта: </a:t>
            </a:r>
            <a:endParaRPr lang="ru-RU" sz="240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 группы раннего возраста посредством использования нетрадиционной техники рисования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проекта:</a:t>
            </a:r>
          </a:p>
          <a:p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изобразительные навыки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</a:p>
          <a:p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создавать свой неповторимый образ, используя различные техники рисования</a:t>
            </a:r>
            <a:endParaRPr lang="ru-RU" sz="240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фантазии, мелкой моторики.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совместной реализации проекта, стимулировать 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совместное творчество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222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838200" y="1690688"/>
            <a:ext cx="1109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3856" y="1365503"/>
            <a:ext cx="105818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 проекта</a:t>
            </a:r>
            <a:r>
              <a:rPr lang="ru-RU" sz="2400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i="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сформированы навыки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своего неповторимого образа,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различные техники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 детское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 и мелкая моторика.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Повысится профессиональный уровень  педагогической компетентности педагога  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будут активны в совместных творческих заданиях.</a:t>
            </a:r>
          </a:p>
          <a:p>
            <a:endParaRPr lang="ru-RU" sz="200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2374"/>
          </a:xfrm>
        </p:spPr>
      </p:pic>
      <p:sp>
        <p:nvSpPr>
          <p:cNvPr id="8" name="Прямоугольник 7"/>
          <p:cNvSpPr/>
          <p:nvPr/>
        </p:nvSpPr>
        <p:spPr>
          <a:xfrm>
            <a:off x="838200" y="977179"/>
            <a:ext cx="100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детьми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/>
          <a:stretch/>
        </p:blipFill>
        <p:spPr>
          <a:xfrm>
            <a:off x="585788" y="1714500"/>
            <a:ext cx="10529887" cy="44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467807"/>
              </p:ext>
            </p:extLst>
          </p:nvPr>
        </p:nvGraphicFramePr>
        <p:xfrm>
          <a:off x="357188" y="171450"/>
          <a:ext cx="11194905" cy="70448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449648"/>
                <a:gridCol w="1745257"/>
              </a:tblGrid>
              <a:tr h="4429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проекта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01107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этап –подготовительный:</a:t>
                      </a:r>
                    </a:p>
                    <a:p>
                      <a:r>
                        <a:rPr lang="ru-RU" sz="1600" dirty="0" smtClean="0">
                          <a:effectLst/>
                        </a:rPr>
                        <a:t>1. Изучение методической литературы, интернет – ресурсов; наглядно-демонстрационного, раздаточного материала.</a:t>
                      </a:r>
                    </a:p>
                    <a:p>
                      <a:r>
                        <a:rPr lang="ru-RU" sz="1600" dirty="0" smtClean="0">
                          <a:effectLst/>
                        </a:rPr>
                        <a:t>2. Разработка плана содержания проекта, </a:t>
                      </a:r>
                    </a:p>
                    <a:p>
                      <a:r>
                        <a:rPr lang="ru-RU" sz="1600" kern="1200" dirty="0" smtClean="0">
                          <a:effectLst/>
                        </a:rPr>
                        <a:t>3. Подбор</a:t>
                      </a:r>
                      <a:r>
                        <a:rPr lang="ru-RU" sz="1600" kern="1200" baseline="0" dirty="0" smtClean="0">
                          <a:effectLst/>
                        </a:rPr>
                        <a:t> материала и </a:t>
                      </a:r>
                      <a:r>
                        <a:rPr lang="ru-RU" sz="1600" kern="1200" dirty="0" smtClean="0">
                          <a:effectLst/>
                        </a:rPr>
                        <a:t> игр-занятий для воспитанников;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lang="ru-RU" sz="1600" dirty="0" smtClean="0">
                          <a:effectLst/>
                        </a:rPr>
                        <a:t>4. Ознакомление</a:t>
                      </a:r>
                      <a:r>
                        <a:rPr lang="ru-RU" sz="1600" baseline="0" dirty="0" smtClean="0">
                          <a:effectLst/>
                        </a:rPr>
                        <a:t>  и привлечение родителей </a:t>
                      </a:r>
                      <a:endParaRPr lang="ru-RU" sz="1600" b="0" i="0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сентябрь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33124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dirty="0" smtClean="0">
                          <a:effectLst/>
                        </a:rPr>
                        <a:t>II этап –основной: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1.</a:t>
                      </a:r>
                      <a:r>
                        <a:rPr lang="ru-RU" sz="1600" u="none" dirty="0" smtClean="0"/>
                        <a:t>Создание развивающей</a:t>
                      </a:r>
                      <a:r>
                        <a:rPr lang="ru-RU" sz="1600" u="none" baseline="0" dirty="0" smtClean="0"/>
                        <a:t> предметно-пространственной среды (РППС)</a:t>
                      </a:r>
                    </a:p>
                    <a:p>
                      <a:r>
                        <a:rPr lang="ru-RU" sz="1600" dirty="0" smtClean="0">
                          <a:effectLst/>
                        </a:rPr>
                        <a:t>2.Работа</a:t>
                      </a:r>
                      <a:r>
                        <a:rPr lang="ru-RU" sz="1600" baseline="0" dirty="0" smtClean="0">
                          <a:effectLst/>
                        </a:rPr>
                        <a:t> с детьми</a:t>
                      </a:r>
                    </a:p>
                    <a:p>
                      <a:r>
                        <a:rPr lang="ru-RU" sz="1600" kern="1200" dirty="0" smtClean="0">
                          <a:effectLst/>
                        </a:rPr>
                        <a:t> Совместная деятельность взрослого и ребенка</a:t>
                      </a:r>
                      <a:r>
                        <a:rPr lang="ru-RU" sz="1600" kern="1200" baseline="0" dirty="0" smtClean="0">
                          <a:effectLst/>
                        </a:rPr>
                        <a:t> через различные виды деятельности: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baseline="0" dirty="0" smtClean="0">
                          <a:effectLst/>
                        </a:rPr>
                        <a:t>творческую;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игровую;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речевую;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экспериментальную;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Изобразительную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kern="1200" dirty="0" smtClean="0">
                          <a:effectLst/>
                        </a:rPr>
                        <a:t>3.Работа </a:t>
                      </a:r>
                      <a:r>
                        <a:rPr lang="ru-RU" sz="1600" kern="1200" dirty="0" smtClean="0">
                          <a:effectLst/>
                        </a:rPr>
                        <a:t>с родителями: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kern="1200" dirty="0" smtClean="0">
                          <a:effectLst/>
                        </a:rPr>
                        <a:t>- беседы с родителями;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kern="1200" dirty="0" smtClean="0">
                          <a:effectLst/>
                        </a:rPr>
                        <a:t>- 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выставка (коллективные работы детей);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kern="1200" dirty="0" smtClean="0">
                          <a:effectLst/>
                        </a:rPr>
                        <a:t>- совместная творческая деятельность.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smtClean="0">
                          <a:effectLst/>
                        </a:rPr>
                        <a:t>- просвещение родителей по вопросам использования нетрадиционных техник рисования;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/>
                      <a:r>
                        <a:rPr lang="ru-RU" sz="1600" b="1" u="sng" dirty="0" smtClean="0">
                          <a:effectLst/>
                        </a:rPr>
                        <a:t>III этап –завершающий: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effectLst/>
                        </a:rPr>
                        <a:t>Подведение</a:t>
                      </a:r>
                      <a:r>
                        <a:rPr lang="ru-RU" sz="1600" baseline="0" dirty="0" smtClean="0">
                          <a:effectLst/>
                        </a:rPr>
                        <a:t> итога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effectLst/>
                        </a:rPr>
                        <a:t>Презентация проекта</a:t>
                      </a:r>
                      <a:r>
                        <a:rPr lang="ru-RU" sz="1600" baseline="0" dirty="0" smtClean="0">
                          <a:effectLst/>
                        </a:rPr>
                        <a:t> на родительском собрании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effectLst/>
                        </a:rPr>
                        <a:t>Обобщение опыта среди коллег</a:t>
                      </a:r>
                      <a:endParaRPr lang="ru-RU" sz="1600" dirty="0" smtClean="0">
                        <a:effectLst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октябрь </a:t>
                      </a:r>
                      <a:r>
                        <a:rPr lang="ru-RU" sz="1600" dirty="0" smtClean="0"/>
                        <a:t>– ноябрь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ноябрь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0" y="4743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5292" y="3340085"/>
            <a:ext cx="2130282" cy="2929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5901" r="13875" b="10100"/>
          <a:stretch/>
        </p:blipFill>
        <p:spPr>
          <a:xfrm rot="10800000">
            <a:off x="986277" y="3858798"/>
            <a:ext cx="1824138" cy="26532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60717" y="1508166"/>
            <a:ext cx="3612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639492" y="1176566"/>
            <a:ext cx="4235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подбор  методической литературы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322" y="475298"/>
            <a:ext cx="4531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2521" y="5377330"/>
            <a:ext cx="2254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03426" y="1508166"/>
            <a:ext cx="2110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Ознакомление и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22" y="1877497"/>
            <a:ext cx="2709787" cy="33763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78" y="1637929"/>
            <a:ext cx="3089859" cy="2566509"/>
          </a:xfrm>
          <a:prstGeom prst="rect">
            <a:avLst/>
          </a:prstGeom>
        </p:spPr>
      </p:pic>
      <p:pic>
        <p:nvPicPr>
          <p:cNvPr id="16" name="Объект 8" descr="C:\Users\днс\Desktop\скриншоны\Screenshot_20200926_202244_com.whatsapp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48" y="2161310"/>
            <a:ext cx="2062920" cy="408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5380" y="4366378"/>
            <a:ext cx="1626405" cy="2238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6876" y="4449561"/>
            <a:ext cx="1571919" cy="2163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7929" y="4425144"/>
            <a:ext cx="1689362" cy="23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74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094"/>
          </a:xfrm>
        </p:spPr>
      </p:pic>
      <p:sp>
        <p:nvSpPr>
          <p:cNvPr id="6" name="Прямоугольник 5"/>
          <p:cNvSpPr/>
          <p:nvPr/>
        </p:nvSpPr>
        <p:spPr>
          <a:xfrm>
            <a:off x="3341435" y="84324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5060" y="1056905"/>
            <a:ext cx="762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предметно-пространственной среды (РППС)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1176" b="1700"/>
          <a:stretch/>
        </p:blipFill>
        <p:spPr>
          <a:xfrm>
            <a:off x="5165765" y="1982935"/>
            <a:ext cx="5763913" cy="3536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9249" y="545320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874" y="1580125"/>
            <a:ext cx="4682018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 и приспособления: </a:t>
            </a:r>
            <a:b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акварельные краски,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гуашь,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восковые мелки,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свеча,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ватные палочки; поролоновые печатки; зубочистки, палочки или старые стержни 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процарапывания,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коктельные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трубочки,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салфетки; природный и бросовый материал; стаканы для воды; подставки под кисти; кисти.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52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271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деятельность</vt:lpstr>
      <vt:lpstr>Презентация PowerPoint</vt:lpstr>
      <vt:lpstr>Работа с родителями  (дистанционный режим)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Home</cp:lastModifiedBy>
  <cp:revision>52</cp:revision>
  <cp:lastPrinted>2021-03-02T08:38:23Z</cp:lastPrinted>
  <dcterms:created xsi:type="dcterms:W3CDTF">2021-03-01T13:05:22Z</dcterms:created>
  <dcterms:modified xsi:type="dcterms:W3CDTF">2021-03-03T07:56:22Z</dcterms:modified>
</cp:coreProperties>
</file>